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F641C87-4FC2-43FA-B7BC-C0CB66966F6A}" v="2" dt="2024-05-16T17:12:48.8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0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2B6598-EEE2-30E1-F68D-518C1CC5D2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61FACDD-91E3-7DFE-26FB-24A465D241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D935F65-D16B-22A4-5BCF-E76B2075B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D30B7-F0B5-49AE-9486-3605AC206E80}" type="datetimeFigureOut">
              <a:rPr lang="es-MX" smtClean="0"/>
              <a:t>14/10/2024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7E95D1F-00D3-E39C-9529-81A15465A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729D5E-AAD9-AFCF-218A-8F3D1C5BF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26635-9092-419C-B016-A55C65E060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64157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1032F9-A41A-1FE4-F9E5-FA475B799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6403786-3C83-FFE8-2A41-BCF8525F36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5A44226-0555-A802-31B3-ABD830C07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D30B7-F0B5-49AE-9486-3605AC206E80}" type="datetimeFigureOut">
              <a:rPr lang="es-MX" smtClean="0"/>
              <a:t>14/10/2024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208DC3A-A24A-A0B7-ED6C-76D6FF874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AC68E6D-A086-90AB-9E19-A90A01AD8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26635-9092-419C-B016-A55C65E060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06123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D3F178D-CB46-A8E8-AE2A-372B6821B6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761ED04-138D-73F0-19D1-1FA4EA6359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26F2DA-C72D-7266-BE09-6D42AE5ED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D30B7-F0B5-49AE-9486-3605AC206E80}" type="datetimeFigureOut">
              <a:rPr lang="es-MX" smtClean="0"/>
              <a:t>14/10/2024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EEEBB8-D58E-DF1E-7225-A1707F326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481DA5-29FC-0AD5-4BB5-61D36292E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26635-9092-419C-B016-A55C65E060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2597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F88123-E6A9-871D-8C27-747D14970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29E97F-101D-5369-E838-E5F4B39729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51679E-9BC4-CA77-BF72-6198951F6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D30B7-F0B5-49AE-9486-3605AC206E80}" type="datetimeFigureOut">
              <a:rPr lang="es-MX" smtClean="0"/>
              <a:t>14/10/2024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1A9BFD0-F4A5-4481-D83C-94CA61475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E8A3A11-C2F1-AC22-76FE-AE29B2A0B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26635-9092-419C-B016-A55C65E060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21500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4C3B6C-C073-9379-6AF3-78ACB0ADE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CA643D3-A879-AFAF-7227-4DBFE7EB8A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2913666-6859-2B05-C5B3-1563ECAB8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D30B7-F0B5-49AE-9486-3605AC206E80}" type="datetimeFigureOut">
              <a:rPr lang="es-MX" smtClean="0"/>
              <a:t>14/10/2024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387BD2C-CBEC-A3E9-D1D4-4EFAE53A1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9A5FD2E-4A54-D500-5F5E-4EEB5BBCD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26635-9092-419C-B016-A55C65E060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89129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A451BE-BA41-C730-040C-F84841572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C73C628-0D42-2B01-06A7-94249F04C6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ED7DFB8-BD50-7C68-9497-1D107FE975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8C94664-5B89-165A-36E8-50938713A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D30B7-F0B5-49AE-9486-3605AC206E80}" type="datetimeFigureOut">
              <a:rPr lang="es-MX" smtClean="0"/>
              <a:t>14/10/2024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9F91EC0-E8C2-BE79-578B-62FDC2B1B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8869466-930E-20F1-02E7-5456154A0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26635-9092-419C-B016-A55C65E060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7133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0BD76F-6DFB-3226-A4D1-29D81C667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C117D66-9FF0-E213-3046-3C6ABFF97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9A2C3EB-CD7C-94CB-0322-3AF44C12F7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6B244A8-1AC7-61BC-03D2-2066976519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2EC6CD0-04FB-CEAC-952F-048461B11C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7BB620E-4C05-E991-70BB-7771FCE41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D30B7-F0B5-49AE-9486-3605AC206E80}" type="datetimeFigureOut">
              <a:rPr lang="es-MX" smtClean="0"/>
              <a:t>14/10/2024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9722A71-9D03-B302-57A7-87E7217C8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1EFC7F6-FD0F-AFFA-DD81-2EDAE7143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26635-9092-419C-B016-A55C65E060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32046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750A3D-542E-FBF6-85AA-E28AE05C3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406270C-440A-9891-0625-7A2BC7F98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D30B7-F0B5-49AE-9486-3605AC206E80}" type="datetimeFigureOut">
              <a:rPr lang="es-MX" smtClean="0"/>
              <a:t>14/10/2024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58248B5-1E72-960B-0047-7855739E5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E0D76FB-2594-4849-0A27-672A3B30F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26635-9092-419C-B016-A55C65E060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9621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1EFF44E-DBE7-6CFD-152B-1D3497EDA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D30B7-F0B5-49AE-9486-3605AC206E80}" type="datetimeFigureOut">
              <a:rPr lang="es-MX" smtClean="0"/>
              <a:t>14/10/2024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CE5F8F2-F35B-9AB5-9A18-9AC4266B7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B934168-3E6B-399C-444F-7E4F2B879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26635-9092-419C-B016-A55C65E060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58205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0FC931-5C14-6D1C-9DC3-590E7AABD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F6D6B00-6AF8-B9A8-23B4-C7388A5F9C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790A6A7-FF09-9427-CC84-CB3B920A6C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3F94316-DF11-E48E-0800-87E15F098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D30B7-F0B5-49AE-9486-3605AC206E80}" type="datetimeFigureOut">
              <a:rPr lang="es-MX" smtClean="0"/>
              <a:t>14/10/2024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9788D22-7CFD-560F-BADA-159EF80D7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9802722-6EE4-C3E8-5C56-5C02A0CB4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26635-9092-419C-B016-A55C65E060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70434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2DF9B8-D95E-C26D-2EED-0D5F0D56E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8064BFB-1EEE-960C-F2EA-48C62FE309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475C108-4256-0A8F-6E36-44D96DACEE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5A3BAF6-02CC-0581-5492-BF3E9590B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D30B7-F0B5-49AE-9486-3605AC206E80}" type="datetimeFigureOut">
              <a:rPr lang="es-MX" smtClean="0"/>
              <a:t>14/10/2024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C9A6BE7-899A-42DD-356A-961736F82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203F2DB-404B-543C-EAA7-599DE759D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26635-9092-419C-B016-A55C65E060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63646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D486E20-1DCF-C566-5F1F-BF1D74854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1CE562A-615F-CE66-A908-8A037E6D16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76D8C20-FBCF-EDAB-2885-B22A1F0EAF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D30B7-F0B5-49AE-9486-3605AC206E80}" type="datetimeFigureOut">
              <a:rPr lang="es-MX" smtClean="0"/>
              <a:t>14/10/2024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FB930C-B39F-C619-B5B3-40D1565839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CF55829-0291-ED00-5815-8ABFCEECA6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126635-9092-419C-B016-A55C65E060E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93057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 descr="Escala de tiempo&#10;&#10;Descripción generada automáticamente">
            <a:extLst>
              <a:ext uri="{FF2B5EF4-FFF2-40B4-BE49-F238E27FC236}">
                <a16:creationId xmlns:a16="http://schemas.microsoft.com/office/drawing/2014/main" id="{BD7D4D42-1FD0-09B4-D527-EACBA039DA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" y="0"/>
            <a:ext cx="12189631" cy="68580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9420BB82-9824-A009-8BEA-F313EBF036AC}"/>
              </a:ext>
            </a:extLst>
          </p:cNvPr>
          <p:cNvSpPr txBox="1"/>
          <p:nvPr/>
        </p:nvSpPr>
        <p:spPr>
          <a:xfrm>
            <a:off x="10981426" y="120770"/>
            <a:ext cx="10524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/>
              <a:t>KP-F-SST-10</a:t>
            </a:r>
          </a:p>
          <a:p>
            <a:pPr algn="ctr"/>
            <a:r>
              <a:rPr lang="es-ES" sz="1400" dirty="0"/>
              <a:t>V.3</a:t>
            </a:r>
          </a:p>
          <a:p>
            <a:pPr algn="ctr"/>
            <a:r>
              <a:rPr lang="es-ES" sz="1400"/>
              <a:t>DIC-2023</a:t>
            </a:r>
            <a:endParaRPr lang="es-EC" sz="1400" dirty="0"/>
          </a:p>
        </p:txBody>
      </p:sp>
    </p:spTree>
    <p:extLst>
      <p:ext uri="{BB962C8B-B14F-4D97-AF65-F5344CB8AC3E}">
        <p14:creationId xmlns:p14="http://schemas.microsoft.com/office/powerpoint/2010/main" val="218680220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5</Words>
  <Application>Microsoft Office PowerPoint</Application>
  <PresentationFormat>Panorámica</PresentationFormat>
  <Paragraphs>3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Esteban Ríos</dc:creator>
  <cp:lastModifiedBy>Jimena López</cp:lastModifiedBy>
  <cp:revision>3</cp:revision>
  <dcterms:created xsi:type="dcterms:W3CDTF">2023-11-27T17:47:00Z</dcterms:created>
  <dcterms:modified xsi:type="dcterms:W3CDTF">2024-10-14T16:48:05Z</dcterms:modified>
</cp:coreProperties>
</file>