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2B6598-EEE2-30E1-F68D-518C1CC5D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1FACDD-91E3-7DFE-26FB-24A465D24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935F65-D16B-22A4-5BCF-E76B2075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E95D1F-00D3-E39C-9529-81A15465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729D5E-AAD9-AFCF-218A-8F3D1C5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1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1032F9-A41A-1FE4-F9E5-FA475B79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403786-3C83-FFE8-2A41-BCF8525F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A44226-0555-A802-31B3-ABD830C0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08DC3A-A24A-A0B7-ED6C-76D6FF8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C68E6D-A086-90AB-9E19-A90A01A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1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D3F178D-CB46-A8E8-AE2A-372B6821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761ED04-138D-73F0-19D1-1FA4EA63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26F2DA-C72D-7266-BE09-6D42AE5E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EEEBB8-D58E-DF1E-7225-A1707F32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481DA5-29FC-0AD5-4BB5-61D3629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F88123-E6A9-871D-8C27-747D1497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29E97F-101D-5369-E838-E5F4B397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51679E-9BC4-CA77-BF72-6198951F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A9BFD0-F4A5-4481-D83C-94CA6147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8A3A11-C2F1-AC22-76FE-AE29B2A0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5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4C3B6C-C073-9379-6AF3-78ACB0AD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A643D3-A879-AFAF-7227-4DBFE7EB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913666-6859-2B05-C5B3-1563ECAB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87BD2C-CBEC-A3E9-D1D4-4EFAE53A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A5FD2E-4A54-D500-5F5E-4EEB5BB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1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A451BE-BA41-C730-040C-F8484157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73C628-0D42-2B01-06A7-94249F04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D7DFB8-BD50-7C68-9497-1D107FE97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8C94664-5B89-165A-36E8-50938713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F91EC0-E8C2-BE79-578B-62FDC2B1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869466-930E-20F1-02E7-5456154A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0BD76F-6DFB-3226-A4D1-29D81C66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117D66-9FF0-E213-3046-3C6ABFF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9A2C3EB-CD7C-94CB-0322-3AF44C12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6B244A8-1AC7-61BC-03D2-20669765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2EC6CD0-04FB-CEAC-952F-048461B1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7BB620E-4C05-E991-70BB-7771FCE4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722A71-9D03-B302-57A7-87E7217C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1EFC7F6-FD0F-AFFA-DD81-2EDAE71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50A3D-542E-FBF6-85AA-E28AE05C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406270C-440A-9891-0625-7A2BC7F9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58248B5-1E72-960B-0047-7855739E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0D76FB-2594-4849-0A27-672A3B30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2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1EFF44E-DBE7-6CFD-152B-1D3497ED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CE5F8F2-F35B-9AB5-9A18-9AC4266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B934168-3E6B-399C-444F-7E4F2B87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2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0FC931-5C14-6D1C-9DC3-590E7AAB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6D6B00-6AF8-B9A8-23B4-C7388A5F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90A6A7-FF09-9427-CC84-CB3B920A6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3F94316-DF11-E48E-0800-87E15F09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788D22-7CFD-560F-BADA-159EF80D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9802722-6EE4-C3E8-5C56-5C02A0C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43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DF9B8-D95E-C26D-2EED-0D5F0D56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8064BFB-1EEE-960C-F2EA-48C62FE3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475C108-4256-0A8F-6E36-44D96DAC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5A3BAF6-02CC-0581-5492-BF3E9590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C9A6BE7-899A-42DD-356A-961736F8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203F2DB-404B-543C-EAA7-599DE759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D486E20-1DCF-C566-5F1F-BF1D748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CE562A-615F-CE66-A908-8A037E6D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6D8C20-FBCF-EDAB-2885-B22A1F0E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30B7-F0B5-49AE-9486-3605AC206E80}" type="datetimeFigureOut">
              <a:rPr lang="es-MX" smtClean="0"/>
              <a:t>04/01/2024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FB930C-B39F-C619-B5B3-40D15658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F55829-0291-ED00-5815-8ABFCEEC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Escala de tiempo&#10;&#10;Descripción generada automáticamente">
            <a:extLst>
              <a:ext uri="{FF2B5EF4-FFF2-40B4-BE49-F238E27FC236}">
                <a16:creationId xmlns:a16="http://schemas.microsoft.com/office/drawing/2014/main" xmlns="" id="{BD7D4D42-1FD0-09B4-D527-EACBA039D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805375" y="0"/>
            <a:ext cx="15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MX-HSE-F-20</a:t>
            </a:r>
          </a:p>
          <a:p>
            <a:r>
              <a:rPr lang="es-MX" b="1" dirty="0" smtClean="0"/>
              <a:t>Rev 4</a:t>
            </a:r>
          </a:p>
          <a:p>
            <a:r>
              <a:rPr lang="es-MX" b="1" dirty="0" smtClean="0"/>
              <a:t>Enero 2024</a:t>
            </a:r>
          </a:p>
        </p:txBody>
      </p:sp>
    </p:spTree>
    <p:extLst>
      <p:ext uri="{BB962C8B-B14F-4D97-AF65-F5344CB8AC3E}">
        <p14:creationId xmlns:p14="http://schemas.microsoft.com/office/powerpoint/2010/main" val="2186802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Ríos</dc:creator>
  <cp:lastModifiedBy>KSE HSE 11</cp:lastModifiedBy>
  <cp:revision>3</cp:revision>
  <dcterms:created xsi:type="dcterms:W3CDTF">2023-11-27T17:47:00Z</dcterms:created>
  <dcterms:modified xsi:type="dcterms:W3CDTF">2024-01-04T21:06:51Z</dcterms:modified>
</cp:coreProperties>
</file>