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A12A6-0A80-5B6D-A701-D3F3B153D4FA}" v="8" dt="2024-07-31T17:46:00.853"/>
    <p1510:client id="{CFF25C0C-3F9A-4444-92D2-E705678D1827}" v="4" dt="2024-07-31T17:44:07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ty Conforme" userId="56ecc4c8-b2cc-4e90-8265-7195c014cc5b" providerId="ADAL" clId="{CFF25C0C-3F9A-4444-92D2-E705678D1827}"/>
    <pc:docChg chg="undo custSel modSld">
      <pc:chgData name="Katty Conforme" userId="56ecc4c8-b2cc-4e90-8265-7195c014cc5b" providerId="ADAL" clId="{CFF25C0C-3F9A-4444-92D2-E705678D1827}" dt="2024-07-31T17:44:16.933" v="493" actId="20577"/>
      <pc:docMkLst>
        <pc:docMk/>
      </pc:docMkLst>
      <pc:sldChg chg="addSp modSp mod">
        <pc:chgData name="Katty Conforme" userId="56ecc4c8-b2cc-4e90-8265-7195c014cc5b" providerId="ADAL" clId="{CFF25C0C-3F9A-4444-92D2-E705678D1827}" dt="2024-07-31T17:44:16.933" v="493" actId="20577"/>
        <pc:sldMkLst>
          <pc:docMk/>
          <pc:sldMk cId="2186802203" sldId="256"/>
        </pc:sldMkLst>
        <pc:spChg chg="add mod">
          <ac:chgData name="Katty Conforme" userId="56ecc4c8-b2cc-4e90-8265-7195c014cc5b" providerId="ADAL" clId="{CFF25C0C-3F9A-4444-92D2-E705678D1827}" dt="2024-07-31T17:26:21.802" v="24" actId="14100"/>
          <ac:spMkLst>
            <pc:docMk/>
            <pc:sldMk cId="2186802203" sldId="256"/>
            <ac:spMk id="6" creationId="{42081B52-5640-5008-85C9-6FE8E28D79D9}"/>
          </ac:spMkLst>
        </pc:spChg>
        <pc:spChg chg="add mod">
          <ac:chgData name="Katty Conforme" userId="56ecc4c8-b2cc-4e90-8265-7195c014cc5b" providerId="ADAL" clId="{CFF25C0C-3F9A-4444-92D2-E705678D1827}" dt="2024-07-31T17:41:24.311" v="205" actId="20577"/>
          <ac:spMkLst>
            <pc:docMk/>
            <pc:sldMk cId="2186802203" sldId="256"/>
            <ac:spMk id="8" creationId="{BB7F0EA5-8CE7-44EA-B1EB-79A1D734BEE3}"/>
          </ac:spMkLst>
        </pc:spChg>
        <pc:spChg chg="add mod">
          <ac:chgData name="Katty Conforme" userId="56ecc4c8-b2cc-4e90-8265-7195c014cc5b" providerId="ADAL" clId="{CFF25C0C-3F9A-4444-92D2-E705678D1827}" dt="2024-07-31T17:43:43.405" v="469" actId="404"/>
          <ac:spMkLst>
            <pc:docMk/>
            <pc:sldMk cId="2186802203" sldId="256"/>
            <ac:spMk id="9" creationId="{F085C9C2-25FA-6369-8D77-331837722998}"/>
          </ac:spMkLst>
        </pc:spChg>
        <pc:spChg chg="add mod">
          <ac:chgData name="Katty Conforme" userId="56ecc4c8-b2cc-4e90-8265-7195c014cc5b" providerId="ADAL" clId="{CFF25C0C-3F9A-4444-92D2-E705678D1827}" dt="2024-07-31T17:43:40.240" v="466" actId="1076"/>
          <ac:spMkLst>
            <pc:docMk/>
            <pc:sldMk cId="2186802203" sldId="256"/>
            <ac:spMk id="12" creationId="{A6C3739C-B2E4-99F3-33B7-F8365A463B93}"/>
          </ac:spMkLst>
        </pc:spChg>
        <pc:spChg chg="add mod">
          <ac:chgData name="Katty Conforme" userId="56ecc4c8-b2cc-4e90-8265-7195c014cc5b" providerId="ADAL" clId="{CFF25C0C-3F9A-4444-92D2-E705678D1827}" dt="2024-07-31T17:44:06.440" v="476" actId="1076"/>
          <ac:spMkLst>
            <pc:docMk/>
            <pc:sldMk cId="2186802203" sldId="256"/>
            <ac:spMk id="14" creationId="{B5AE7EA1-3DD0-5253-1BD7-51D3C1130631}"/>
          </ac:spMkLst>
        </pc:spChg>
        <pc:spChg chg="add mod">
          <ac:chgData name="Katty Conforme" userId="56ecc4c8-b2cc-4e90-8265-7195c014cc5b" providerId="ADAL" clId="{CFF25C0C-3F9A-4444-92D2-E705678D1827}" dt="2024-07-31T17:44:16.933" v="493" actId="20577"/>
          <ac:spMkLst>
            <pc:docMk/>
            <pc:sldMk cId="2186802203" sldId="256"/>
            <ac:spMk id="15" creationId="{BF199691-B83C-786A-E31B-C690083A6050}"/>
          </ac:spMkLst>
        </pc:spChg>
        <pc:picChg chg="add mod">
          <ac:chgData name="Katty Conforme" userId="56ecc4c8-b2cc-4e90-8265-7195c014cc5b" providerId="ADAL" clId="{CFF25C0C-3F9A-4444-92D2-E705678D1827}" dt="2024-07-31T17:25:06.818" v="6" actId="1076"/>
          <ac:picMkLst>
            <pc:docMk/>
            <pc:sldMk cId="2186802203" sldId="256"/>
            <ac:picMk id="4" creationId="{B92138D9-6055-E843-6DAC-8351E4C93008}"/>
          </ac:picMkLst>
        </pc:picChg>
        <pc:picChg chg="add mod">
          <ac:chgData name="Katty Conforme" userId="56ecc4c8-b2cc-4e90-8265-7195c014cc5b" providerId="ADAL" clId="{CFF25C0C-3F9A-4444-92D2-E705678D1827}" dt="2024-07-31T17:30:00.975" v="51"/>
          <ac:picMkLst>
            <pc:docMk/>
            <pc:sldMk cId="2186802203" sldId="256"/>
            <ac:picMk id="10" creationId="{4FE2E71E-6A68-E3C6-BFCE-77590E8C7876}"/>
          </ac:picMkLst>
        </pc:picChg>
        <pc:picChg chg="mod">
          <ac:chgData name="Katty Conforme" userId="56ecc4c8-b2cc-4e90-8265-7195c014cc5b" providerId="ADAL" clId="{CFF25C0C-3F9A-4444-92D2-E705678D1827}" dt="2024-07-31T17:24:54.230" v="0" actId="34135"/>
          <ac:picMkLst>
            <pc:docMk/>
            <pc:sldMk cId="2186802203" sldId="256"/>
            <ac:picMk id="17" creationId="{BD7D4D42-1FD0-09B4-D527-EACBA039DA32}"/>
          </ac:picMkLst>
        </pc:picChg>
      </pc:sldChg>
    </pc:docChg>
  </pc:docChgLst>
  <pc:docChgLst>
    <pc:chgData clId="Web-{095A12A6-0A80-5B6D-A701-D3F3B153D4FA}"/>
    <pc:docChg chg="modSld">
      <pc:chgData name="" userId="" providerId="" clId="Web-{095A12A6-0A80-5B6D-A701-D3F3B153D4FA}" dt="2024-07-31T17:46:00.853" v="7"/>
      <pc:docMkLst>
        <pc:docMk/>
      </pc:docMkLst>
      <pc:sldChg chg="delSp modSp">
        <pc:chgData name="" userId="" providerId="" clId="Web-{095A12A6-0A80-5B6D-A701-D3F3B153D4FA}" dt="2024-07-31T17:46:00.853" v="7"/>
        <pc:sldMkLst>
          <pc:docMk/>
          <pc:sldMk cId="2186802203" sldId="256"/>
        </pc:sldMkLst>
        <pc:spChg chg="del">
          <ac:chgData name="" userId="" providerId="" clId="Web-{095A12A6-0A80-5B6D-A701-D3F3B153D4FA}" dt="2024-07-31T17:45:53.790" v="2"/>
          <ac:spMkLst>
            <pc:docMk/>
            <pc:sldMk cId="2186802203" sldId="256"/>
            <ac:spMk id="6" creationId="{42081B52-5640-5008-85C9-6FE8E28D79D9}"/>
          </ac:spMkLst>
        </pc:spChg>
        <pc:spChg chg="del">
          <ac:chgData name="" userId="" providerId="" clId="Web-{095A12A6-0A80-5B6D-A701-D3F3B153D4FA}" dt="2024-07-31T17:45:59.275" v="6"/>
          <ac:spMkLst>
            <pc:docMk/>
            <pc:sldMk cId="2186802203" sldId="256"/>
            <ac:spMk id="8" creationId="{BB7F0EA5-8CE7-44EA-B1EB-79A1D734BEE3}"/>
          </ac:spMkLst>
        </pc:spChg>
        <pc:spChg chg="del">
          <ac:chgData name="" userId="" providerId="" clId="Web-{095A12A6-0A80-5B6D-A701-D3F3B153D4FA}" dt="2024-07-31T17:46:00.853" v="7"/>
          <ac:spMkLst>
            <pc:docMk/>
            <pc:sldMk cId="2186802203" sldId="256"/>
            <ac:spMk id="9" creationId="{F085C9C2-25FA-6369-8D77-331837722998}"/>
          </ac:spMkLst>
        </pc:spChg>
        <pc:spChg chg="del">
          <ac:chgData name="" userId="" providerId="" clId="Web-{095A12A6-0A80-5B6D-A701-D3F3B153D4FA}" dt="2024-07-31T17:45:57.697" v="5"/>
          <ac:spMkLst>
            <pc:docMk/>
            <pc:sldMk cId="2186802203" sldId="256"/>
            <ac:spMk id="12" creationId="{A6C3739C-B2E4-99F3-33B7-F8365A463B93}"/>
          </ac:spMkLst>
        </pc:spChg>
        <pc:spChg chg="del">
          <ac:chgData name="" userId="" providerId="" clId="Web-{095A12A6-0A80-5B6D-A701-D3F3B153D4FA}" dt="2024-07-31T17:45:54.728" v="3"/>
          <ac:spMkLst>
            <pc:docMk/>
            <pc:sldMk cId="2186802203" sldId="256"/>
            <ac:spMk id="14" creationId="{B5AE7EA1-3DD0-5253-1BD7-51D3C1130631}"/>
          </ac:spMkLst>
        </pc:spChg>
        <pc:spChg chg="del">
          <ac:chgData name="" userId="" providerId="" clId="Web-{095A12A6-0A80-5B6D-A701-D3F3B153D4FA}" dt="2024-07-31T17:45:55.900" v="4"/>
          <ac:spMkLst>
            <pc:docMk/>
            <pc:sldMk cId="2186802203" sldId="256"/>
            <ac:spMk id="15" creationId="{BF199691-B83C-786A-E31B-C690083A6050}"/>
          </ac:spMkLst>
        </pc:spChg>
        <pc:picChg chg="del mod">
          <ac:chgData name="" userId="" providerId="" clId="Web-{095A12A6-0A80-5B6D-A701-D3F3B153D4FA}" dt="2024-07-31T17:45:51.259" v="1"/>
          <ac:picMkLst>
            <pc:docMk/>
            <pc:sldMk cId="2186802203" sldId="256"/>
            <ac:picMk id="4" creationId="{B92138D9-6055-E843-6DAC-8351E4C930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B6598-EEE2-30E1-F68D-518C1CC5D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1FACDD-91E3-7DFE-26FB-24A465D24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35F65-D16B-22A4-5BCF-E76B2075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95D1F-00D3-E39C-9529-81A15465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729D5E-AAD9-AFCF-218A-8F3D1C5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15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032F9-A41A-1FE4-F9E5-FA475B79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403786-3C83-FFE8-2A41-BCF8525F3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A44226-0555-A802-31B3-ABD830C0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8DC3A-A24A-A0B7-ED6C-76D6FF8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68E6D-A086-90AB-9E19-A90A01AD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1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3F178D-CB46-A8E8-AE2A-372B6821B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61ED04-138D-73F0-19D1-1FA4EA63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6F2DA-C72D-7266-BE09-6D42AE5E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EEBB8-D58E-DF1E-7225-A1707F32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481DA5-29FC-0AD5-4BB5-61D36292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88123-E6A9-871D-8C27-747D1497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9E97F-101D-5369-E838-E5F4B3972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679E-9BC4-CA77-BF72-6198951F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9BFD0-F4A5-4481-D83C-94CA6147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A3A11-C2F1-AC22-76FE-AE29B2A0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50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C3B6C-C073-9379-6AF3-78ACB0AD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A643D3-A879-AFAF-7227-4DBFE7EB8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13666-6859-2B05-C5B3-1563ECAB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7BD2C-CBEC-A3E9-D1D4-4EFAE53A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5FD2E-4A54-D500-5F5E-4EEB5BB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1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451BE-BA41-C730-040C-F8484157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73C628-0D42-2B01-06A7-94249F04C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7DFB8-BD50-7C68-9497-1D107FE97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C94664-5B89-165A-36E8-50938713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91EC0-E8C2-BE79-578B-62FDC2B1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869466-930E-20F1-02E7-5456154A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BD76F-6DFB-3226-A4D1-29D81C66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117D66-9FF0-E213-3046-3C6ABFF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A2C3EB-CD7C-94CB-0322-3AF44C12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B244A8-1AC7-61BC-03D2-20669765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EC6CD0-04FB-CEAC-952F-048461B1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BB620E-4C05-E991-70BB-7771FCE4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722A71-9D03-B302-57A7-87E7217C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EFC7F6-FD0F-AFFA-DD81-2EDAE71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50A3D-542E-FBF6-85AA-E28AE05C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06270C-440A-9891-0625-7A2BC7F9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8248B5-1E72-960B-0047-7855739E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0D76FB-2594-4849-0A27-672A3B30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2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EFF44E-DBE7-6CFD-152B-1D3497ED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E5F8F2-F35B-9AB5-9A18-9AC4266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934168-3E6B-399C-444F-7E4F2B87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2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FC931-5C14-6D1C-9DC3-590E7AAB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D6B00-6AF8-B9A8-23B4-C7388A5F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0A6A7-FF09-9427-CC84-CB3B920A6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F94316-DF11-E48E-0800-87E15F09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788D22-7CFD-560F-BADA-159EF80D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802722-6EE4-C3E8-5C56-5C02A0CB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43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DF9B8-D95E-C26D-2EED-0D5F0D56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064BFB-1EEE-960C-F2EA-48C62FE30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75C108-4256-0A8F-6E36-44D96DAC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A3BAF6-02CC-0581-5492-BF3E9590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9A6BE7-899A-42DD-356A-961736F8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03F2DB-404B-543C-EAA7-599DE759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486E20-1DCF-C566-5F1F-BF1D7485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E562A-615F-CE66-A908-8A037E6D1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6D8C20-FBCF-EDAB-2885-B22A1F0E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30B7-F0B5-49AE-9486-3605AC206E80}" type="datetimeFigureOut">
              <a:rPr lang="es-MX" smtClean="0"/>
              <a:t>31/07/2024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B930C-B39F-C619-B5B3-40D156583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55829-0291-ED00-5815-8ABFCEECA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05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Escala de tiempo&#10;&#10;Descripción generada automáticamente">
            <a:extLst>
              <a:ext uri="{FF2B5EF4-FFF2-40B4-BE49-F238E27FC236}">
                <a16:creationId xmlns:a16="http://schemas.microsoft.com/office/drawing/2014/main" id="{BD7D4D42-1FD0-09B4-D527-EACBA039D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528407-ED29-13F3-4099-13DCCDA19C12}"/>
              </a:ext>
            </a:extLst>
          </p:cNvPr>
          <p:cNvSpPr txBox="1"/>
          <p:nvPr/>
        </p:nvSpPr>
        <p:spPr>
          <a:xfrm>
            <a:off x="10793691" y="131975"/>
            <a:ext cx="13959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EC-HSE-F-81</a:t>
            </a:r>
          </a:p>
          <a:p>
            <a:pPr algn="ctr"/>
            <a:r>
              <a:rPr lang="es-ES" sz="1400" dirty="0"/>
              <a:t>REV-2</a:t>
            </a:r>
          </a:p>
          <a:p>
            <a:pPr algn="ctr"/>
            <a:r>
              <a:rPr lang="es-ES" sz="1400" dirty="0"/>
              <a:t>DIC-2023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186802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431c691-db86-43a3-acd6-85250da18a37" xsi:nil="true"/>
    <lcf76f155ced4ddcb4097134ff3c332f xmlns="8431c691-db86-43a3-acd6-85250da18a37">
      <Terms xmlns="http://schemas.microsoft.com/office/infopath/2007/PartnerControls"/>
    </lcf76f155ced4ddcb4097134ff3c332f>
    <TaxCatchAll xmlns="dbfca692-083f-4fec-8f24-2aee9c3d7bf5" xsi:nil="true"/>
    <SharedWithUsers xmlns="dbfca692-083f-4fec-8f24-2aee9c3d7bf5">
      <UserInfo>
        <DisplayName/>
        <AccountId xsi:nil="true"/>
        <AccountType/>
      </UserInfo>
    </SharedWithUsers>
    <MediaLengthInSeconds xmlns="8431c691-db86-43a3-acd6-85250da18a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8A3D71BDEB9C4AB1CE94DD383EE628" ma:contentTypeVersion="15" ma:contentTypeDescription="Crear nuevo documento." ma:contentTypeScope="" ma:versionID="cc01c1478d97798c9656e3023b9f3683">
  <xsd:schema xmlns:xsd="http://www.w3.org/2001/XMLSchema" xmlns:xs="http://www.w3.org/2001/XMLSchema" xmlns:p="http://schemas.microsoft.com/office/2006/metadata/properties" xmlns:ns2="8431c691-db86-43a3-acd6-85250da18a37" xmlns:ns3="dbfca692-083f-4fec-8f24-2aee9c3d7bf5" targetNamespace="http://schemas.microsoft.com/office/2006/metadata/properties" ma:root="true" ma:fieldsID="3e05d85cfcba118c805ab930ce360cd2" ns2:_="" ns3:_="">
    <xsd:import namespace="8431c691-db86-43a3-acd6-85250da18a37"/>
    <xsd:import namespace="dbfca692-083f-4fec-8f24-2aee9c3d7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1c691-db86-43a3-acd6-85250da18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1" nillable="true" ma:displayName="Estado de aprobación" ma:internalName="Estado_x0020_de_x0020_aprobaci_x00f3_n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6774676-acd4-4ca1-80d5-eb68168cd4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ca692-083f-4fec-8f24-2aee9c3d7b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aa2e7d-d040-4d4a-a6c4-f9fc30425de5}" ma:internalName="TaxCatchAll" ma:showField="CatchAllData" ma:web="dbfca692-083f-4fec-8f24-2aee9c3d7b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A1050D-3CF1-43B9-996B-6CF68D46B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E6B026-B4A4-4D79-ACD6-302D559ABFAC}">
  <ds:schemaRefs>
    <ds:schemaRef ds:uri="http://schemas.microsoft.com/office/2006/documentManagement/types"/>
    <ds:schemaRef ds:uri="8431c691-db86-43a3-acd6-85250da18a37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dbfca692-083f-4fec-8f24-2aee9c3d7bf5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EFE174-D223-4C43-A631-32497C2A8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1c691-db86-43a3-acd6-85250da18a37"/>
    <ds:schemaRef ds:uri="dbfca692-083f-4fec-8f24-2aee9c3d7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350</Words>
  <Application>Microsoft Office PowerPoint</Application>
  <PresentationFormat>Panorámica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Ríos</dc:creator>
  <cp:lastModifiedBy>Katty Conforme</cp:lastModifiedBy>
  <cp:revision>7</cp:revision>
  <dcterms:created xsi:type="dcterms:W3CDTF">2023-11-27T17:47:00Z</dcterms:created>
  <dcterms:modified xsi:type="dcterms:W3CDTF">2024-07-31T17:46:01Z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0x010100A98A3D71BDEB9C4AB1CE94DD383EE628</vt:lpwstr>
  </property>
  <property fmtid="{D5CDD505-2E9C-101B-9397-08002B2CF9AE}" pid="3" name="Order">
    <vt:r8>2007800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MediaServiceImageTags">
    <vt:lpwstr/>
  </property>
</Properties>
</file>